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1" r:id="rId4"/>
    <p:sldId id="263" r:id="rId5"/>
    <p:sldId id="258" r:id="rId6"/>
    <p:sldId id="259" r:id="rId7"/>
    <p:sldId id="260" r:id="rId8"/>
    <p:sldId id="265" r:id="rId9"/>
    <p:sldId id="266" r:id="rId10"/>
    <p:sldId id="262" r:id="rId11"/>
    <p:sldId id="267" r:id="rId12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9988" autoAdjust="0"/>
  </p:normalViewPr>
  <p:slideViewPr>
    <p:cSldViewPr>
      <p:cViewPr>
        <p:scale>
          <a:sx n="107" d="100"/>
          <a:sy n="107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r">
              <a:defRPr sz="1200"/>
            </a:lvl1pPr>
          </a:lstStyle>
          <a:p>
            <a:fld id="{CE3D9F18-D3E7-484D-A59A-414E35FF26DE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8" tIns="46149" rIns="92298" bIns="461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298" tIns="46149" rIns="92298" bIns="461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r">
              <a:defRPr sz="1200"/>
            </a:lvl1pPr>
          </a:lstStyle>
          <a:p>
            <a:fld id="{1DD3A8BC-463E-4A9E-9C6D-09A978DD8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9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3A8BC-463E-4A9E-9C6D-09A978DD85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91A02-D49C-40BB-841C-B43E5DF5369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1EF551-57A3-43FB-8750-CE7070255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91A02-D49C-40BB-841C-B43E5DF5369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1EF551-57A3-43FB-8750-CE7070255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91A02-D49C-40BB-841C-B43E5DF5369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1EF551-57A3-43FB-8750-CE7070255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91A02-D49C-40BB-841C-B43E5DF5369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1EF551-57A3-43FB-8750-CE7070255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91A02-D49C-40BB-841C-B43E5DF5369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1EF551-57A3-43FB-8750-CE7070255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91A02-D49C-40BB-841C-B43E5DF5369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1EF551-57A3-43FB-8750-CE7070255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91A02-D49C-40BB-841C-B43E5DF5369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1EF551-57A3-43FB-8750-CE7070255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91A02-D49C-40BB-841C-B43E5DF5369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1EF551-57A3-43FB-8750-CE7070255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91A02-D49C-40BB-841C-B43E5DF5369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1EF551-57A3-43FB-8750-CE7070255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91A02-D49C-40BB-841C-B43E5DF5369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1EF551-57A3-43FB-8750-CE7070255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91A02-D49C-40BB-841C-B43E5DF5369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1EF551-57A3-43FB-8750-CE7070255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EE91A02-D49C-40BB-841C-B43E5DF5369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E1EF551-57A3-43FB-8750-CE7070255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dorsey@simoniz.com" TargetMode="Externa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2286000"/>
            <a:ext cx="7406640" cy="14478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 smtClean="0"/>
              <a:t>   </a:t>
            </a:r>
            <a:r>
              <a:rPr lang="en-US" b="1" dirty="0" smtClean="0">
                <a:solidFill>
                  <a:schemeClr val="tx1"/>
                </a:solidFill>
              </a:rPr>
              <a:t>Simoniz® Distributor Program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4495800"/>
            <a:ext cx="3520440" cy="2057400"/>
          </a:xfrm>
        </p:spPr>
        <p:txBody>
          <a:bodyPr/>
          <a:lstStyle/>
          <a:p>
            <a:r>
              <a:rPr lang="en-US" sz="2000" b="1" dirty="0" smtClean="0"/>
              <a:t>Presented by: </a:t>
            </a:r>
          </a:p>
          <a:p>
            <a:r>
              <a:rPr lang="en-US" sz="2000" b="1" dirty="0" smtClean="0"/>
              <a:t>Jim Dorsey II</a:t>
            </a:r>
          </a:p>
          <a:p>
            <a:r>
              <a:rPr lang="en-US" sz="2000" b="1" dirty="0" smtClean="0"/>
              <a:t>National Accounts Manager</a:t>
            </a:r>
          </a:p>
          <a:p>
            <a:r>
              <a:rPr lang="en-US" sz="2000" b="1" dirty="0" smtClean="0">
                <a:hlinkClick r:id="rId3"/>
              </a:rPr>
              <a:t>Jdorsey@simoniz.com</a:t>
            </a:r>
            <a:endParaRPr lang="en-US" sz="2000" b="1" dirty="0" smtClean="0"/>
          </a:p>
          <a:p>
            <a:r>
              <a:rPr lang="en-US" sz="2000" b="1" dirty="0" smtClean="0"/>
              <a:t>www.simoniz.com</a:t>
            </a:r>
          </a:p>
          <a:p>
            <a:endParaRPr lang="en-US" sz="2000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Jim Dorsey\Desktop\Simoniz Information\Logos\Detailers Cho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28600"/>
            <a:ext cx="4419600" cy="2362200"/>
          </a:xfrm>
          <a:prstGeom prst="rect">
            <a:avLst/>
          </a:prstGeom>
          <a:noFill/>
        </p:spPr>
      </p:pic>
      <p:pic>
        <p:nvPicPr>
          <p:cNvPr id="2051" name="Picture 3" descr="C:\Users\Jim Dorsey\Desktop\Simoniz Information\Logos\100 ye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685800"/>
            <a:ext cx="1755775" cy="1676400"/>
          </a:xfrm>
          <a:prstGeom prst="rect">
            <a:avLst/>
          </a:prstGeom>
          <a:noFill/>
        </p:spPr>
      </p:pic>
      <p:pic>
        <p:nvPicPr>
          <p:cNvPr id="7" name="~PP1891.WAV">
            <a:hlinkClick r:id="" action="ppaction://media"/>
          </p:cNvPr>
          <p:cNvPicPr>
            <a:picLocks noRot="1" noChangeAspect="1"/>
          </p:cNvPicPr>
          <p:nvPr>
            <a:wavAudioFile r:embed="rId1" name="~PP1891.WAV"/>
          </p:nvPr>
        </p:nvPicPr>
        <p:blipFill>
          <a:blip r:embed="rId6" cstate="print"/>
          <a:stretch>
            <a:fillRect/>
          </a:stretch>
        </p:blipFill>
        <p:spPr>
          <a:xfrm>
            <a:off x="8731250" y="6445250"/>
            <a:ext cx="244475" cy="244475"/>
          </a:xfrm>
          <a:prstGeom prst="rect">
            <a:avLst/>
          </a:prstGeom>
        </p:spPr>
      </p:pic>
      <p:pic>
        <p:nvPicPr>
          <p:cNvPr id="1028" name="Picture 4" descr="C:\Users\Jim Dorsey\Pictures\Photo-Original_116201213325113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267200"/>
            <a:ext cx="3733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b="1" dirty="0" smtClean="0"/>
              <a:t>Simoniz® Benefits 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Name Brand-Premium quality products</a:t>
            </a:r>
          </a:p>
          <a:p>
            <a:r>
              <a:rPr lang="en-US" dirty="0" smtClean="0"/>
              <a:t>Training / Certifications for distributors, service advisors, detail technicians</a:t>
            </a:r>
          </a:p>
          <a:p>
            <a:r>
              <a:rPr lang="en-US" dirty="0" smtClean="0"/>
              <a:t>Point of Sale materials </a:t>
            </a:r>
          </a:p>
          <a:p>
            <a:r>
              <a:rPr lang="en-US" dirty="0" smtClean="0"/>
              <a:t>Diverse markets for one-stop shopping</a:t>
            </a:r>
          </a:p>
          <a:p>
            <a:r>
              <a:rPr lang="en-US" dirty="0" smtClean="0"/>
              <a:t>Merchandise Allowance / Vehicle Graphics</a:t>
            </a:r>
          </a:p>
          <a:p>
            <a:r>
              <a:rPr lang="en-US" dirty="0" smtClean="0"/>
              <a:t>World-Class support / service</a:t>
            </a:r>
          </a:p>
          <a:p>
            <a:r>
              <a:rPr lang="en-US" dirty="0" smtClean="0"/>
              <a:t>Competitive Pricing </a:t>
            </a:r>
          </a:p>
          <a:p>
            <a:r>
              <a:rPr lang="en-US" dirty="0" smtClean="0"/>
              <a:t>Protected Territory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ETAIL-CERTIFIC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4876800"/>
            <a:ext cx="2346083" cy="1828800"/>
          </a:xfrm>
          <a:prstGeom prst="rect">
            <a:avLst/>
          </a:prstGeom>
        </p:spPr>
      </p:pic>
      <p:pic>
        <p:nvPicPr>
          <p:cNvPr id="5" name="Picture 4" descr="DETAIL-LAPEL-P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5638800"/>
            <a:ext cx="18288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143000"/>
            <a:ext cx="749808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648200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</a:t>
            </a:r>
            <a:r>
              <a:rPr lang="en-US" sz="4400" b="1" dirty="0" smtClean="0"/>
              <a:t>DRIVING SALES</a:t>
            </a:r>
          </a:p>
          <a:p>
            <a:pPr>
              <a:buNone/>
            </a:pPr>
            <a:r>
              <a:rPr lang="en-US" sz="4400" b="1" dirty="0" smtClean="0"/>
              <a:t>   DELIVERING PROFITABILITY</a:t>
            </a:r>
            <a:endParaRPr lang="en-US" sz="4400" b="1" dirty="0"/>
          </a:p>
        </p:txBody>
      </p:sp>
      <p:pic>
        <p:nvPicPr>
          <p:cNvPr id="4" name="Picture 2" descr="C:\Users\Jim Dorsey\Desktop\Simoniz Information\Logos\Detailers Cho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"/>
            <a:ext cx="4419600" cy="23622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267200"/>
            <a:ext cx="449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Jim Dorsey\Desktop\Simoniz Information\Logos\100 ye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105400"/>
            <a:ext cx="1450975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</a:t>
            </a:r>
            <a:r>
              <a:rPr lang="en-US" b="1" dirty="0" smtClean="0"/>
              <a:t>About Simoniz® </a:t>
            </a:r>
            <a:endParaRPr lang="en-US" b="1" dirty="0"/>
          </a:p>
        </p:txBody>
      </p:sp>
      <p:pic>
        <p:nvPicPr>
          <p:cNvPr id="4" name="Content Placeholder 3" descr="SIMONIZ-BUILDING_NEW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066800" y="1143000"/>
            <a:ext cx="3810000" cy="32004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85488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Since 1911, one of the oldest car appearance brand in the country.  Operating our own manufacturing facility, producing chemicals with the strictest quality standards. </a:t>
            </a:r>
          </a:p>
          <a:p>
            <a:r>
              <a:rPr lang="en-US" dirty="0" smtClean="0"/>
              <a:t>Owner of the Simoniz</a:t>
            </a:r>
            <a:r>
              <a:rPr lang="en-US" b="1" dirty="0" smtClean="0"/>
              <a:t>®</a:t>
            </a:r>
            <a:r>
              <a:rPr lang="en-US" dirty="0" smtClean="0"/>
              <a:t> Garage. A state of the art detailing and training facility offered to customers.</a:t>
            </a:r>
          </a:p>
          <a:p>
            <a:r>
              <a:rPr lang="en-US" dirty="0" smtClean="0"/>
              <a:t>The single largest supplier in the US of appearance products to the professional car &amp; truck wash and auto dealership industries.</a:t>
            </a:r>
          </a:p>
          <a:p>
            <a:r>
              <a:rPr lang="en-US" dirty="0" smtClean="0"/>
              <a:t>A vision to place an emphasis on developing long- term alliances with progressive distribution partners nationwide. </a:t>
            </a:r>
          </a:p>
          <a:p>
            <a:r>
              <a:rPr lang="en-US" dirty="0" smtClean="0"/>
              <a:t>To be a leader in innovation offering multiple solutions to our customers in diverse markets.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~PP1601.WAV">
            <a:hlinkClick r:id="" action="ppaction://media"/>
          </p:cNvPr>
          <p:cNvPicPr>
            <a:picLocks noRot="1" noChangeAspect="1"/>
          </p:cNvPicPr>
          <p:nvPr>
            <a:wavAudioFile r:embed="rId1" name="~PP1601.WAV"/>
          </p:nvPr>
        </p:nvPicPr>
        <p:blipFill>
          <a:blip r:embed="rId5" cstate="print"/>
          <a:stretch>
            <a:fillRect/>
          </a:stretch>
        </p:blipFill>
        <p:spPr>
          <a:xfrm>
            <a:off x="8731250" y="6445250"/>
            <a:ext cx="244475" cy="244475"/>
          </a:xfrm>
          <a:prstGeom prst="rect">
            <a:avLst/>
          </a:prstGeom>
        </p:spPr>
      </p:pic>
      <p:pic>
        <p:nvPicPr>
          <p:cNvPr id="1026" name="Picture 2" descr="C:\Users\Jim Dorsey\AppData\Local\Microsoft\Windows\Temporary Internet Files\Content.IE5\13TFCKB3\2013-01-08_12-53-47_5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4191000"/>
            <a:ext cx="3505200" cy="2501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</a:t>
            </a:r>
            <a:r>
              <a:rPr lang="en-US" b="1" dirty="0" smtClean="0"/>
              <a:t>Why</a:t>
            </a:r>
            <a:r>
              <a:rPr lang="en-US" dirty="0" smtClean="0"/>
              <a:t> </a:t>
            </a:r>
            <a:r>
              <a:rPr lang="en-US" b="1" dirty="0" smtClean="0"/>
              <a:t>Simoniz®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Simoniz® has put together a structured, innovative, and proven program that will keep our distributors ahead of the curve.</a:t>
            </a:r>
          </a:p>
          <a:p>
            <a:r>
              <a:rPr lang="en-US" dirty="0" smtClean="0"/>
              <a:t>Simoniz® has mastered a sales approach to address both “front and back of the house” business opportunities.</a:t>
            </a:r>
          </a:p>
          <a:p>
            <a:r>
              <a:rPr lang="en-US" dirty="0" smtClean="0"/>
              <a:t>Distributors will have protected territories and have access to world-class marketing, sales and product training along with unparalleled support.</a:t>
            </a:r>
          </a:p>
          <a:p>
            <a:r>
              <a:rPr lang="en-US" dirty="0" smtClean="0"/>
              <a:t>Distributors will be given generous discounts on premium quality products and merchandise. </a:t>
            </a:r>
          </a:p>
          <a:p>
            <a:r>
              <a:rPr lang="en-US" dirty="0" smtClean="0"/>
              <a:t>Distributors will have access to Simoniz® diverse markets for one-stop selling.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Simo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5715000"/>
            <a:ext cx="1778000" cy="86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b="1" dirty="0" smtClean="0"/>
              <a:t>The Simoniz® Difference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Simoniz</a:t>
            </a:r>
            <a:r>
              <a:rPr lang="en-US" b="1" dirty="0" smtClean="0"/>
              <a:t>®</a:t>
            </a:r>
            <a:r>
              <a:rPr lang="en-US" dirty="0" smtClean="0"/>
              <a:t> knows and understands in these trying economic times more and more businesses are looking for new and improved ways to increase customer satisfaction and grow their bottom line. The Simoniz</a:t>
            </a:r>
            <a:r>
              <a:rPr lang="en-US" b="1" dirty="0" smtClean="0"/>
              <a:t>®</a:t>
            </a:r>
            <a:r>
              <a:rPr lang="en-US" dirty="0" smtClean="0"/>
              <a:t> Program will be the solution to help customers succeed this challenge. Simoniz</a:t>
            </a:r>
            <a:r>
              <a:rPr lang="en-US" b="1" dirty="0" smtClean="0"/>
              <a:t>®</a:t>
            </a:r>
            <a:r>
              <a:rPr lang="en-US" dirty="0" smtClean="0"/>
              <a:t> will dedicate our time and expertise to execute the perfect strategy for your business. Above being a premium quality chemical manufacturer, Simoniz</a:t>
            </a:r>
            <a:r>
              <a:rPr lang="en-US" b="1" dirty="0" smtClean="0"/>
              <a:t>®</a:t>
            </a:r>
            <a:r>
              <a:rPr lang="en-US" dirty="0" smtClean="0"/>
              <a:t> provides thorough training, vibrant promotional materials and merchandise, and  offers professional advice for a more organized, efficient work environment. The Simoniz</a:t>
            </a:r>
            <a:r>
              <a:rPr lang="en-US" b="1" dirty="0" smtClean="0"/>
              <a:t>®</a:t>
            </a:r>
            <a:r>
              <a:rPr lang="en-US" dirty="0" smtClean="0"/>
              <a:t> difference cannot compare to other suppliers. Simoniz</a:t>
            </a:r>
            <a:r>
              <a:rPr lang="en-US" b="1" dirty="0" smtClean="0"/>
              <a:t>®</a:t>
            </a:r>
            <a:r>
              <a:rPr lang="en-US" dirty="0" smtClean="0"/>
              <a:t> will be innovative, responsive, provide improved solutions, and lead the way in every area of the automobile appearance industry. </a:t>
            </a:r>
            <a:endParaRPr lang="en-US" dirty="0"/>
          </a:p>
        </p:txBody>
      </p:sp>
      <p:pic>
        <p:nvPicPr>
          <p:cNvPr id="4" name="Picture 3" descr="Simo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5211698"/>
            <a:ext cx="2514600" cy="1219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en-US" b="1" dirty="0" smtClean="0"/>
              <a:t>Simoniz® Diverse Markets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Detail Direct</a:t>
            </a:r>
          </a:p>
          <a:p>
            <a:r>
              <a:rPr lang="en-US" dirty="0" smtClean="0"/>
              <a:t>Car Wash</a:t>
            </a:r>
          </a:p>
          <a:p>
            <a:r>
              <a:rPr lang="en-US" dirty="0" smtClean="0"/>
              <a:t>Green Scene</a:t>
            </a:r>
          </a:p>
          <a:p>
            <a:r>
              <a:rPr lang="en-US" dirty="0" smtClean="0"/>
              <a:t>Janitorial</a:t>
            </a:r>
          </a:p>
          <a:p>
            <a:r>
              <a:rPr lang="en-US" dirty="0" smtClean="0"/>
              <a:t>Fleet Line Products</a:t>
            </a:r>
          </a:p>
          <a:p>
            <a:r>
              <a:rPr lang="en-US" dirty="0" smtClean="0"/>
              <a:t>Aftermarket Paint &amp; Fabric Protection</a:t>
            </a:r>
          </a:p>
          <a:p>
            <a:r>
              <a:rPr lang="en-US" dirty="0" smtClean="0"/>
              <a:t>Retail Line Products</a:t>
            </a:r>
            <a:endParaRPr lang="en-US" dirty="0"/>
          </a:p>
        </p:txBody>
      </p:sp>
      <p:pic>
        <p:nvPicPr>
          <p:cNvPr id="7" name="Content Placeholder 6" descr="GreenSceneLogo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00200" y="5562600"/>
            <a:ext cx="1330100" cy="989262"/>
          </a:xfrm>
          <a:prstGeom prst="rect">
            <a:avLst/>
          </a:prstGeom>
        </p:spPr>
      </p:pic>
      <p:pic>
        <p:nvPicPr>
          <p:cNvPr id="8" name="Picture 7" descr="page 71 Merchandise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886200"/>
            <a:ext cx="3788237" cy="2743200"/>
          </a:xfrm>
          <a:prstGeom prst="rect">
            <a:avLst/>
          </a:prstGeom>
        </p:spPr>
      </p:pic>
      <p:pic>
        <p:nvPicPr>
          <p:cNvPr id="10" name="Picture 2" descr="H:\ALMA'S FILE\IMAGE FILE\GreenSeal Log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5410200"/>
            <a:ext cx="1233714" cy="1295400"/>
          </a:xfrm>
          <a:prstGeom prst="rect">
            <a:avLst/>
          </a:prstGeom>
          <a:noFill/>
        </p:spPr>
      </p:pic>
      <p:pic>
        <p:nvPicPr>
          <p:cNvPr id="2050" name="Picture 2" descr="C:\Users\Jim Dorsey\Desktop\Simoniz Information\Pictures Simoniz\SimonizHotWax_CoroplastT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143000"/>
            <a:ext cx="4191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b="1" dirty="0" smtClean="0"/>
              <a:t>Simoniz® Offerings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288792" cy="2819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Detail Direct </a:t>
            </a:r>
          </a:p>
          <a:p>
            <a:r>
              <a:rPr lang="en-US" dirty="0" smtClean="0"/>
              <a:t>Fleet Line Products</a:t>
            </a:r>
          </a:p>
          <a:p>
            <a:r>
              <a:rPr lang="en-US" dirty="0" smtClean="0"/>
              <a:t>Car Wash / Green Scene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361688" cy="466344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Generous discounts on chemical purchases</a:t>
            </a:r>
          </a:p>
          <a:p>
            <a:r>
              <a:rPr lang="en-US" dirty="0" smtClean="0"/>
              <a:t>Allowance towards merchandise: shirts, drum covers, banners, etc.</a:t>
            </a:r>
          </a:p>
          <a:p>
            <a:r>
              <a:rPr lang="en-US" dirty="0" smtClean="0"/>
              <a:t>Discount on accessories</a:t>
            </a:r>
          </a:p>
          <a:p>
            <a:r>
              <a:rPr lang="en-US" dirty="0" smtClean="0"/>
              <a:t>Training / certifications at no additional charge</a:t>
            </a:r>
          </a:p>
          <a:p>
            <a:r>
              <a:rPr lang="en-US" dirty="0" smtClean="0"/>
              <a:t>Dealership menus and signs at no additional charge</a:t>
            </a:r>
          </a:p>
          <a:p>
            <a:r>
              <a:rPr lang="en-US" dirty="0" smtClean="0"/>
              <a:t>Up to $1000.00 toward vehicle graphics</a:t>
            </a:r>
          </a:p>
          <a:p>
            <a:r>
              <a:rPr lang="en-US" dirty="0" smtClean="0"/>
              <a:t>Protected Territories</a:t>
            </a:r>
          </a:p>
          <a:p>
            <a:r>
              <a:rPr lang="en-US" dirty="0" smtClean="0"/>
              <a:t>Affordable freight rates/ Discount</a:t>
            </a:r>
          </a:p>
          <a:p>
            <a:r>
              <a:rPr lang="en-US" dirty="0" smtClean="0"/>
              <a:t>No Contract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PROFESL CAR CARE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4953000"/>
            <a:ext cx="3505200" cy="16764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14600"/>
            <a:ext cx="3505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b="1" dirty="0" smtClean="0"/>
              <a:t>Simoniz® Offerings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Janitorial Line Products</a:t>
            </a:r>
          </a:p>
          <a:p>
            <a:r>
              <a:rPr lang="en-US" dirty="0" smtClean="0"/>
              <a:t>Aftermarket Paint &amp; Fabric Protection</a:t>
            </a:r>
          </a:p>
          <a:p>
            <a:r>
              <a:rPr lang="en-US" dirty="0" smtClean="0"/>
              <a:t>Retail Line Products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These products and services will be addressed on a case by case basis.</a:t>
            </a:r>
          </a:p>
          <a:p>
            <a:r>
              <a:rPr lang="en-US" dirty="0" smtClean="0"/>
              <a:t>Potential distributors may or may not have  access to some of these type markets. </a:t>
            </a:r>
            <a:endParaRPr lang="en-US" dirty="0"/>
          </a:p>
        </p:txBody>
      </p:sp>
      <p:pic>
        <p:nvPicPr>
          <p:cNvPr id="5" name="Picture 2" descr="H:\ALMA'S FILE\Presentations\Images\custom-made-vitam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962400"/>
            <a:ext cx="2081396" cy="266700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5029200"/>
            <a:ext cx="472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Simoniz® Program Training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Hands on / Simoniz</a:t>
            </a:r>
            <a:r>
              <a:rPr lang="en-US" sz="2800" dirty="0" smtClean="0"/>
              <a:t>®</a:t>
            </a:r>
            <a:r>
              <a:rPr lang="en-US" sz="2800" b="1" dirty="0" smtClean="0"/>
              <a:t> Garage </a:t>
            </a:r>
          </a:p>
          <a:p>
            <a:pPr lvl="1"/>
            <a:r>
              <a:rPr lang="en-US" dirty="0" smtClean="0"/>
              <a:t>On Site</a:t>
            </a:r>
          </a:p>
          <a:p>
            <a:pPr lvl="1"/>
            <a:r>
              <a:rPr lang="en-US" dirty="0" smtClean="0"/>
              <a:t>Simoniz® Trained Professionals</a:t>
            </a:r>
          </a:p>
          <a:p>
            <a:r>
              <a:rPr lang="en-US" b="1" dirty="0" smtClean="0"/>
              <a:t>Multi Media – webcast </a:t>
            </a:r>
          </a:p>
          <a:p>
            <a:pPr lvl="1"/>
            <a:r>
              <a:rPr lang="en-US" dirty="0" smtClean="0"/>
              <a:t>English / Spanish</a:t>
            </a:r>
          </a:p>
          <a:p>
            <a:pPr lvl="1"/>
            <a:r>
              <a:rPr lang="en-US" dirty="0" smtClean="0"/>
              <a:t>Online Certification   </a:t>
            </a:r>
            <a:endParaRPr lang="en-US" dirty="0"/>
          </a:p>
        </p:txBody>
      </p:sp>
      <p:pic>
        <p:nvPicPr>
          <p:cNvPr id="8" name="Picture 2" descr="C:\Users\Jim Dorsey\Desktop\Simoniz Information\Pictures Simoniz\IMAG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733800"/>
            <a:ext cx="3886200" cy="29718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495800"/>
            <a:ext cx="37338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aler Menu fr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800600" cy="6858000"/>
          </a:xfrm>
          <a:prstGeom prst="rect">
            <a:avLst/>
          </a:prstGeom>
        </p:spPr>
      </p:pic>
      <p:pic>
        <p:nvPicPr>
          <p:cNvPr id="6" name="Picture 5" descr="Dealer Menu_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0"/>
            <a:ext cx="44196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3">
      <a:dk1>
        <a:sysClr val="windowText" lastClr="000000"/>
      </a:dk1>
      <a:lt1>
        <a:sysClr val="window" lastClr="FFFFFF"/>
      </a:lt1>
      <a:dk2>
        <a:srgbClr val="595959"/>
      </a:dk2>
      <a:lt2>
        <a:srgbClr val="7F7F7F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C9C2D1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511</TotalTime>
  <Words>561</Words>
  <Application>Microsoft Office PowerPoint</Application>
  <PresentationFormat>On-screen Show (4:3)</PresentationFormat>
  <Paragraphs>76</Paragraphs>
  <Slides>11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   Simoniz® Distributor Program</vt:lpstr>
      <vt:lpstr>                About Simoniz® </vt:lpstr>
      <vt:lpstr>               Why Simoniz® </vt:lpstr>
      <vt:lpstr>        The Simoniz® Difference</vt:lpstr>
      <vt:lpstr>     Simoniz® Diverse Markets</vt:lpstr>
      <vt:lpstr>           Simoniz® Offerings</vt:lpstr>
      <vt:lpstr>           Simoniz® Offerings</vt:lpstr>
      <vt:lpstr>Simoniz® Program Training </vt:lpstr>
      <vt:lpstr>PowerPoint Presentation</vt:lpstr>
      <vt:lpstr>    Simoniz® Benefits Summary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Dorsey</dc:creator>
  <cp:lastModifiedBy>Emily Walker</cp:lastModifiedBy>
  <cp:revision>78</cp:revision>
  <dcterms:created xsi:type="dcterms:W3CDTF">2010-06-02T17:29:51Z</dcterms:created>
  <dcterms:modified xsi:type="dcterms:W3CDTF">2013-06-25T20:40:04Z</dcterms:modified>
</cp:coreProperties>
</file>